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8" r:id="rId2"/>
    <p:sldId id="266" r:id="rId3"/>
    <p:sldId id="259" r:id="rId4"/>
    <p:sldId id="260" r:id="rId5"/>
    <p:sldId id="261" r:id="rId6"/>
    <p:sldId id="267" r:id="rId7"/>
    <p:sldId id="264" r:id="rId8"/>
    <p:sldId id="265" r:id="rId9"/>
    <p:sldId id="263" r:id="rId10"/>
    <p:sldId id="268" r:id="rId11"/>
    <p:sldId id="269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796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110BC-34CA-48FF-8D98-89A00E0C0D40}" type="datetimeFigureOut">
              <a:rPr lang="en-US" smtClean="0"/>
              <a:t>04-Jul-14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9DF06-706E-465E-B511-A72A2EE662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3043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110BC-34CA-48FF-8D98-89A00E0C0D40}" type="datetimeFigureOut">
              <a:rPr lang="en-US" smtClean="0"/>
              <a:t>04-Jul-14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9DF06-706E-465E-B511-A72A2EE662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9371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110BC-34CA-48FF-8D98-89A00E0C0D40}" type="datetimeFigureOut">
              <a:rPr lang="en-US" smtClean="0"/>
              <a:t>04-Jul-14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9DF06-706E-465E-B511-A72A2EE662C1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971282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110BC-34CA-48FF-8D98-89A00E0C0D40}" type="datetimeFigureOut">
              <a:rPr lang="en-US" smtClean="0"/>
              <a:t>04-Jul-14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9DF06-706E-465E-B511-A72A2EE662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8968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110BC-34CA-48FF-8D98-89A00E0C0D40}" type="datetimeFigureOut">
              <a:rPr lang="en-US" smtClean="0"/>
              <a:t>04-Jul-14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9DF06-706E-465E-B511-A72A2EE662C1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912834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110BC-34CA-48FF-8D98-89A00E0C0D40}" type="datetimeFigureOut">
              <a:rPr lang="en-US" smtClean="0"/>
              <a:t>04-Jul-14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9DF06-706E-465E-B511-A72A2EE662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1694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110BC-34CA-48FF-8D98-89A00E0C0D40}" type="datetimeFigureOut">
              <a:rPr lang="en-US" smtClean="0"/>
              <a:t>04-Jul-14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9DF06-706E-465E-B511-A72A2EE662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59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110BC-34CA-48FF-8D98-89A00E0C0D40}" type="datetimeFigureOut">
              <a:rPr lang="en-US" smtClean="0"/>
              <a:t>04-Jul-14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9DF06-706E-465E-B511-A72A2EE662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506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110BC-34CA-48FF-8D98-89A00E0C0D40}" type="datetimeFigureOut">
              <a:rPr lang="en-US" smtClean="0"/>
              <a:t>04-Jul-14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9DF06-706E-465E-B511-A72A2EE662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799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110BC-34CA-48FF-8D98-89A00E0C0D40}" type="datetimeFigureOut">
              <a:rPr lang="en-US" smtClean="0"/>
              <a:t>04-Jul-14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9DF06-706E-465E-B511-A72A2EE662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0180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110BC-34CA-48FF-8D98-89A00E0C0D40}" type="datetimeFigureOut">
              <a:rPr lang="en-US" smtClean="0"/>
              <a:t>04-Jul-14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9DF06-706E-465E-B511-A72A2EE662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851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110BC-34CA-48FF-8D98-89A00E0C0D40}" type="datetimeFigureOut">
              <a:rPr lang="en-US" smtClean="0"/>
              <a:t>04-Jul-14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9DF06-706E-465E-B511-A72A2EE662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1951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110BC-34CA-48FF-8D98-89A00E0C0D40}" type="datetimeFigureOut">
              <a:rPr lang="en-US" smtClean="0"/>
              <a:t>04-Jul-14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9DF06-706E-465E-B511-A72A2EE662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7704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110BC-34CA-48FF-8D98-89A00E0C0D40}" type="datetimeFigureOut">
              <a:rPr lang="en-US" smtClean="0"/>
              <a:t>04-Jul-14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9DF06-706E-465E-B511-A72A2EE662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6426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110BC-34CA-48FF-8D98-89A00E0C0D40}" type="datetimeFigureOut">
              <a:rPr lang="en-US" smtClean="0"/>
              <a:t>04-Jul-14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9DF06-706E-465E-B511-A72A2EE662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6855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110BC-34CA-48FF-8D98-89A00E0C0D40}" type="datetimeFigureOut">
              <a:rPr lang="en-US" smtClean="0"/>
              <a:t>04-Jul-14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9DF06-706E-465E-B511-A72A2EE662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564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8110BC-34CA-48FF-8D98-89A00E0C0D40}" type="datetimeFigureOut">
              <a:rPr lang="en-US" smtClean="0"/>
              <a:t>04-Jul-14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189DF06-706E-465E-B511-A72A2EE662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3823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  <p:sldLayoutId id="2147483703" r:id="rId14"/>
    <p:sldLayoutId id="2147483704" r:id="rId15"/>
    <p:sldLayoutId id="214748370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98115"/>
            <a:ext cx="9144000" cy="925378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latin typeface="Algerian" panose="04020705040A02060702" pitchFamily="82" charset="0"/>
              </a:rPr>
              <a:t>Light-e-pen</a:t>
            </a:r>
            <a:endParaRPr lang="en-US" dirty="0">
              <a:latin typeface="Algerian" panose="04020705040A02060702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223493"/>
            <a:ext cx="9144000" cy="5048518"/>
          </a:xfrm>
        </p:spPr>
        <p:txBody>
          <a:bodyPr>
            <a:normAutofit/>
          </a:bodyPr>
          <a:lstStyle/>
          <a:p>
            <a:pPr algn="ctr"/>
            <a:r>
              <a:rPr lang="en-US" i="1" dirty="0" smtClean="0">
                <a:latin typeface="Comic Sans MS" panose="030F0702030302020204" pitchFamily="66" charset="0"/>
              </a:rPr>
              <a:t>                                                                          -</a:t>
            </a:r>
            <a:r>
              <a:rPr lang="en-US" i="1" dirty="0" smtClean="0">
                <a:latin typeface="Comic Sans MS" panose="030F0702030302020204" pitchFamily="66" charset="0"/>
              </a:rPr>
              <a:t>Write in the dark</a:t>
            </a:r>
          </a:p>
          <a:p>
            <a:endParaRPr lang="en-US" dirty="0"/>
          </a:p>
          <a:p>
            <a:pPr algn="ctr"/>
            <a:r>
              <a:rPr lang="en-US" b="1" i="1" u="sng" dirty="0" smtClean="0"/>
              <a:t>Presented By</a:t>
            </a:r>
          </a:p>
          <a:p>
            <a:pPr algn="ctr"/>
            <a:r>
              <a:rPr lang="en-US" dirty="0" smtClean="0"/>
              <a:t>“CRAZY 4”</a:t>
            </a:r>
          </a:p>
          <a:p>
            <a:endParaRPr lang="en-US" dirty="0" smtClean="0"/>
          </a:p>
          <a:p>
            <a:pPr algn="l"/>
            <a:endParaRPr lang="en-US" dirty="0" smtClean="0"/>
          </a:p>
          <a:p>
            <a:pPr algn="l"/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en-US" dirty="0" err="1" smtClean="0"/>
              <a:t>Aanchal</a:t>
            </a:r>
            <a:r>
              <a:rPr lang="en-US" dirty="0" smtClean="0"/>
              <a:t> </a:t>
            </a:r>
            <a:r>
              <a:rPr lang="en-US" dirty="0" err="1" smtClean="0"/>
              <a:t>Garg</a:t>
            </a:r>
            <a:r>
              <a:rPr lang="en-US" dirty="0" smtClean="0"/>
              <a:t>		</a:t>
            </a:r>
          </a:p>
          <a:p>
            <a:pPr algn="l"/>
            <a:r>
              <a:rPr lang="en-US" dirty="0" smtClean="0"/>
              <a:t>   </a:t>
            </a:r>
            <a:r>
              <a:rPr lang="en-US" dirty="0" err="1" smtClean="0"/>
              <a:t>Shubham</a:t>
            </a:r>
            <a:r>
              <a:rPr lang="en-US" dirty="0" smtClean="0"/>
              <a:t> Singh</a:t>
            </a:r>
          </a:p>
          <a:p>
            <a:pPr algn="l"/>
            <a:r>
              <a:rPr lang="en-US" dirty="0" smtClean="0"/>
              <a:t>   </a:t>
            </a:r>
            <a:r>
              <a:rPr lang="en-US" dirty="0" err="1" smtClean="0"/>
              <a:t>Rishin</a:t>
            </a:r>
            <a:r>
              <a:rPr lang="en-US" dirty="0" smtClean="0"/>
              <a:t> </a:t>
            </a:r>
            <a:r>
              <a:rPr lang="en-US" dirty="0" err="1" smtClean="0"/>
              <a:t>Halid</a:t>
            </a:r>
            <a:endParaRPr lang="en-US" dirty="0" smtClean="0"/>
          </a:p>
          <a:p>
            <a:pPr algn="l"/>
            <a:r>
              <a:rPr lang="en-US" dirty="0" smtClean="0"/>
              <a:t>   </a:t>
            </a:r>
            <a:r>
              <a:rPr lang="en-US" dirty="0" err="1" smtClean="0"/>
              <a:t>Jharesh</a:t>
            </a:r>
            <a:r>
              <a:rPr lang="en-US" dirty="0" smtClean="0"/>
              <a:t> </a:t>
            </a:r>
            <a:r>
              <a:rPr lang="en-US" dirty="0" err="1" smtClean="0"/>
              <a:t>Akella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1753" y="3528811"/>
            <a:ext cx="5396247" cy="33291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9627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4568" y="-575706"/>
            <a:ext cx="5254579" cy="6873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7302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941" y="90153"/>
            <a:ext cx="11281893" cy="6180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12992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i="1" dirty="0" smtClean="0"/>
              <a:t>Top three Ideas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The Adjustable Comb ( Many in one )</a:t>
            </a:r>
          </a:p>
          <a:p>
            <a:r>
              <a:rPr lang="en-US" dirty="0"/>
              <a:t>The Item </a:t>
            </a:r>
            <a:r>
              <a:rPr lang="en-US" dirty="0" smtClean="0"/>
              <a:t>Tracker</a:t>
            </a:r>
          </a:p>
          <a:p>
            <a:r>
              <a:rPr lang="en-US" dirty="0" smtClean="0"/>
              <a:t>The </a:t>
            </a:r>
            <a:r>
              <a:rPr lang="en-US" dirty="0"/>
              <a:t>LED Pen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2745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i="1" dirty="0" smtClean="0"/>
              <a:t>Problem Statement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Everybody needs a source to write in dark or low light conditions because the sources available are bulky, expensive and inefficient.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9024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i="1" dirty="0" smtClean="0"/>
              <a:t>LED Pens available in market</a:t>
            </a:r>
            <a:endParaRPr lang="en-US" b="1" i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2409" y="2964860"/>
            <a:ext cx="3650087" cy="2735419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960281" y="2964860"/>
            <a:ext cx="2613338" cy="28575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029729" y="3263032"/>
            <a:ext cx="2670424" cy="22040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6098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i="1" dirty="0" smtClean="0"/>
              <a:t>Limitations of existing LED pens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Too dim to write</a:t>
            </a:r>
          </a:p>
          <a:p>
            <a:r>
              <a:rPr lang="en-US" dirty="0" smtClean="0"/>
              <a:t>Expensive ($16.96)</a:t>
            </a:r>
          </a:p>
          <a:p>
            <a:r>
              <a:rPr lang="en-US" dirty="0"/>
              <a:t> </a:t>
            </a:r>
            <a:r>
              <a:rPr lang="en-US" dirty="0" smtClean="0"/>
              <a:t>Bulky</a:t>
            </a:r>
          </a:p>
          <a:p>
            <a:r>
              <a:rPr lang="en-US" dirty="0" smtClean="0"/>
              <a:t>Complex 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01053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i="1" dirty="0" smtClean="0"/>
              <a:t>Our Solution</a:t>
            </a:r>
            <a:endParaRPr lang="en-US" b="1" i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0631" y="1690688"/>
            <a:ext cx="4354595" cy="4658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7351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i="1" dirty="0" smtClean="0"/>
              <a:t>Advantages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Easy to write in dark</a:t>
            </a:r>
          </a:p>
          <a:p>
            <a:r>
              <a:rPr lang="en-US" dirty="0" smtClean="0"/>
              <a:t>Cheap</a:t>
            </a:r>
          </a:p>
          <a:p>
            <a:r>
              <a:rPr lang="en-US" dirty="0" smtClean="0"/>
              <a:t>Substitute for torch light</a:t>
            </a:r>
          </a:p>
          <a:p>
            <a:r>
              <a:rPr lang="en-US" dirty="0"/>
              <a:t> </a:t>
            </a:r>
            <a:r>
              <a:rPr lang="en-US" dirty="0" smtClean="0"/>
              <a:t>Robust and light-weight</a:t>
            </a:r>
          </a:p>
          <a:p>
            <a:r>
              <a:rPr lang="en-US" dirty="0" smtClean="0"/>
              <a:t> The cap can be attached with all pen sizes due to the presence of rubber lining inside the cap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69874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566670" y="128789"/>
            <a:ext cx="3644722" cy="2472743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rgbClr val="FF0000"/>
                </a:solidFill>
              </a:rPr>
              <a:t>* Battery pack can be replaced.</a:t>
            </a:r>
          </a:p>
          <a:p>
            <a:pPr algn="ctr"/>
            <a:r>
              <a:rPr lang="en-US" sz="1600" dirty="0" smtClean="0">
                <a:solidFill>
                  <a:srgbClr val="FF0000"/>
                </a:solidFill>
              </a:rPr>
              <a:t>*Low-cost.</a:t>
            </a:r>
          </a:p>
          <a:p>
            <a:pPr algn="ctr"/>
            <a:r>
              <a:rPr lang="en-US" sz="1600" dirty="0" smtClean="0">
                <a:solidFill>
                  <a:srgbClr val="FF0000"/>
                </a:solidFill>
              </a:rPr>
              <a:t>*Simple switch operation.</a:t>
            </a:r>
          </a:p>
          <a:p>
            <a:pPr algn="ctr"/>
            <a:r>
              <a:rPr lang="en-US" sz="1600" dirty="0" smtClean="0">
                <a:solidFill>
                  <a:srgbClr val="FF0000"/>
                </a:solidFill>
              </a:rPr>
              <a:t>*Cap can be used with other pens with the help of rubber lining inside the cap.</a:t>
            </a:r>
          </a:p>
          <a:p>
            <a:pPr algn="ctr"/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566670" y="3915177"/>
            <a:ext cx="3400022" cy="258865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Existing products are inefficient. 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They are expensive. 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The pens are bulky and fragile.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8435662" y="296214"/>
            <a:ext cx="3387144" cy="242122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dirty="0" smtClean="0"/>
              <a:t>Battery life is low.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dirty="0"/>
              <a:t> </a:t>
            </a:r>
            <a:r>
              <a:rPr lang="en-US" dirty="0" smtClean="0"/>
              <a:t>It is difficult when we write from other sources such as textbooks.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8435661" y="3934496"/>
            <a:ext cx="3511639" cy="255645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dirty="0" smtClean="0"/>
              <a:t>Soldiers can use in war fields.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dirty="0"/>
              <a:t> </a:t>
            </a:r>
            <a:r>
              <a:rPr lang="en-US" dirty="0" smtClean="0"/>
              <a:t>Children will enjoy writing with such pens.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4314422" y="2144332"/>
            <a:ext cx="3657600" cy="3052293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We can write comfortably in dark by using this LED pen.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 Alternatively, using attractively designed caps, it can be used as a toy.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8080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/>
              <a:t>Estimated production cost (per unit)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Body material		-		2/- to  3/-</a:t>
            </a:r>
          </a:p>
          <a:p>
            <a:r>
              <a:rPr lang="en-US" dirty="0"/>
              <a:t> </a:t>
            </a:r>
            <a:r>
              <a:rPr lang="en-US" dirty="0" smtClean="0"/>
              <a:t>LEDs			-		3/-</a:t>
            </a:r>
          </a:p>
          <a:p>
            <a:r>
              <a:rPr lang="en-US" dirty="0"/>
              <a:t> </a:t>
            </a:r>
            <a:r>
              <a:rPr lang="en-US" dirty="0" smtClean="0"/>
              <a:t>Button cells		-		10/- to 15/-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i="1" dirty="0" smtClean="0"/>
              <a:t>Overall cost</a:t>
            </a:r>
            <a:r>
              <a:rPr lang="en-US" i="1" dirty="0" smtClean="0"/>
              <a:t>	</a:t>
            </a:r>
            <a:r>
              <a:rPr lang="en-US" dirty="0" smtClean="0"/>
              <a:t>		-		</a:t>
            </a:r>
            <a:r>
              <a:rPr lang="en-US" b="1" i="1" dirty="0" smtClean="0"/>
              <a:t>15/- to 21/-</a:t>
            </a:r>
            <a:endParaRPr lang="en-US" b="1" i="1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3652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287</TotalTime>
  <Words>242</Words>
  <Application>Microsoft Office PowerPoint</Application>
  <PresentationFormat>Widescreen</PresentationFormat>
  <Paragraphs>50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Algerian</vt:lpstr>
      <vt:lpstr>Arial</vt:lpstr>
      <vt:lpstr>Comic Sans MS</vt:lpstr>
      <vt:lpstr>Trebuchet MS</vt:lpstr>
      <vt:lpstr>Wingdings 3</vt:lpstr>
      <vt:lpstr>Facet</vt:lpstr>
      <vt:lpstr>Light-e-pen</vt:lpstr>
      <vt:lpstr>Top three Ideas</vt:lpstr>
      <vt:lpstr>Problem Statement</vt:lpstr>
      <vt:lpstr>LED Pens available in market</vt:lpstr>
      <vt:lpstr>Limitations of existing LED pens</vt:lpstr>
      <vt:lpstr>Our Solution</vt:lpstr>
      <vt:lpstr>Advantages</vt:lpstr>
      <vt:lpstr>PowerPoint Presentation</vt:lpstr>
      <vt:lpstr>Estimated production cost (per unit)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LED Pens</dc:title>
  <dc:creator>nithin bala</dc:creator>
  <cp:lastModifiedBy>nithin bala</cp:lastModifiedBy>
  <cp:revision>90</cp:revision>
  <dcterms:created xsi:type="dcterms:W3CDTF">2014-07-02T12:34:23Z</dcterms:created>
  <dcterms:modified xsi:type="dcterms:W3CDTF">2014-07-04T03:32:12Z</dcterms:modified>
</cp:coreProperties>
</file>