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8" r:id="rId2"/>
    <p:sldId id="266" r:id="rId3"/>
    <p:sldId id="259" r:id="rId4"/>
    <p:sldId id="260" r:id="rId5"/>
    <p:sldId id="261" r:id="rId6"/>
    <p:sldId id="267" r:id="rId7"/>
    <p:sldId id="264" r:id="rId8"/>
    <p:sldId id="265" r:id="rId9"/>
    <p:sldId id="263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9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0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3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7128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96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1283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69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7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1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5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9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7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42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8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110BC-34CA-48FF-8D98-89A00E0C0D40}" type="datetimeFigureOut">
              <a:rPr lang="en-US" smtClean="0"/>
              <a:t>04-Jul-14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89DF06-706E-465E-B511-A72A2EE66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8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8115"/>
            <a:ext cx="9144000" cy="92537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Light-e-pen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23493"/>
            <a:ext cx="9144000" cy="5048518"/>
          </a:xfrm>
        </p:spPr>
        <p:txBody>
          <a:bodyPr>
            <a:normAutofit/>
          </a:bodyPr>
          <a:lstStyle/>
          <a:p>
            <a:pPr algn="ctr"/>
            <a:r>
              <a:rPr lang="en-US" i="1" dirty="0" smtClean="0">
                <a:latin typeface="Comic Sans MS" panose="030F0702030302020204" pitchFamily="66" charset="0"/>
              </a:rPr>
              <a:t>                                                                          -</a:t>
            </a:r>
            <a:r>
              <a:rPr lang="en-US" i="1" dirty="0" smtClean="0">
                <a:latin typeface="Comic Sans MS" panose="030F0702030302020204" pitchFamily="66" charset="0"/>
              </a:rPr>
              <a:t>Write in the dark</a:t>
            </a:r>
          </a:p>
          <a:p>
            <a:endParaRPr lang="en-US" dirty="0"/>
          </a:p>
          <a:p>
            <a:pPr algn="ctr"/>
            <a:r>
              <a:rPr lang="en-US" b="1" i="1" u="sng" dirty="0" smtClean="0"/>
              <a:t>Presented By</a:t>
            </a:r>
          </a:p>
          <a:p>
            <a:pPr algn="ctr"/>
            <a:r>
              <a:rPr lang="en-US" dirty="0" smtClean="0"/>
              <a:t>“CRAZY 4”</a:t>
            </a:r>
          </a:p>
          <a:p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Aanchal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		</a:t>
            </a:r>
          </a:p>
          <a:p>
            <a:pPr algn="l"/>
            <a:r>
              <a:rPr lang="en-US" dirty="0" smtClean="0"/>
              <a:t>   </a:t>
            </a:r>
            <a:r>
              <a:rPr lang="en-US" dirty="0" err="1" smtClean="0"/>
              <a:t>Shubham</a:t>
            </a:r>
            <a:r>
              <a:rPr lang="en-US" dirty="0" smtClean="0"/>
              <a:t> Singh</a:t>
            </a:r>
          </a:p>
          <a:p>
            <a:pPr algn="l"/>
            <a:r>
              <a:rPr lang="en-US" dirty="0" smtClean="0"/>
              <a:t>   </a:t>
            </a:r>
            <a:r>
              <a:rPr lang="en-US" dirty="0" err="1" smtClean="0"/>
              <a:t>Rishin</a:t>
            </a:r>
            <a:r>
              <a:rPr lang="en-US" dirty="0" smtClean="0"/>
              <a:t> </a:t>
            </a:r>
            <a:r>
              <a:rPr lang="en-US" dirty="0" err="1" smtClean="0"/>
              <a:t>Halid</a:t>
            </a:r>
            <a:endParaRPr lang="en-US" dirty="0" smtClean="0"/>
          </a:p>
          <a:p>
            <a:pPr algn="l"/>
            <a:r>
              <a:rPr lang="en-US" dirty="0" smtClean="0"/>
              <a:t>   </a:t>
            </a:r>
            <a:r>
              <a:rPr lang="en-US" dirty="0" err="1" smtClean="0"/>
              <a:t>Jharesh</a:t>
            </a:r>
            <a:r>
              <a:rPr lang="en-US" dirty="0" smtClean="0"/>
              <a:t> </a:t>
            </a:r>
            <a:r>
              <a:rPr lang="en-US" dirty="0" err="1" smtClean="0"/>
              <a:t>Akella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753" y="3528811"/>
            <a:ext cx="5396247" cy="332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62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568" y="-575706"/>
            <a:ext cx="5254579" cy="687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0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41" y="90153"/>
            <a:ext cx="11281893" cy="618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9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Top three Ideas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Adjustable Comb ( Many in one )</a:t>
            </a:r>
          </a:p>
          <a:p>
            <a:r>
              <a:rPr lang="en-US" dirty="0"/>
              <a:t>The Item </a:t>
            </a:r>
            <a:r>
              <a:rPr lang="en-US" dirty="0" smtClean="0"/>
              <a:t>Tracker</a:t>
            </a:r>
          </a:p>
          <a:p>
            <a:r>
              <a:rPr lang="en-US" dirty="0" smtClean="0"/>
              <a:t>The </a:t>
            </a:r>
            <a:r>
              <a:rPr lang="en-US" dirty="0"/>
              <a:t>LED 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Problem Statement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Everybody needs a source to write in dark or low light conditions because the sources available are bulky, expensive and inefficient.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02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LED Pens available in market</a:t>
            </a: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409" y="2964860"/>
            <a:ext cx="3650087" cy="27354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60281" y="2964860"/>
            <a:ext cx="2613338" cy="285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29729" y="3263032"/>
            <a:ext cx="2670424" cy="220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09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Limitations of existing LED pens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Too dim to write</a:t>
            </a:r>
          </a:p>
          <a:p>
            <a:r>
              <a:rPr lang="en-US" dirty="0" smtClean="0"/>
              <a:t>Expensive ($16.96)</a:t>
            </a:r>
          </a:p>
          <a:p>
            <a:r>
              <a:rPr lang="en-US" dirty="0"/>
              <a:t> </a:t>
            </a:r>
            <a:r>
              <a:rPr lang="en-US" dirty="0" smtClean="0"/>
              <a:t>Bulky</a:t>
            </a:r>
          </a:p>
          <a:p>
            <a:r>
              <a:rPr lang="en-US" dirty="0" smtClean="0"/>
              <a:t>Complex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105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Our Solution</a:t>
            </a:r>
            <a:endParaRPr lang="en-US" b="1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631" y="1690688"/>
            <a:ext cx="4354595" cy="465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Advantages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Easy to write in dark</a:t>
            </a:r>
          </a:p>
          <a:p>
            <a:r>
              <a:rPr lang="en-US" dirty="0" smtClean="0"/>
              <a:t>Cheap</a:t>
            </a:r>
          </a:p>
          <a:p>
            <a:r>
              <a:rPr lang="en-US" dirty="0" smtClean="0"/>
              <a:t>Substitute for torch light</a:t>
            </a:r>
          </a:p>
          <a:p>
            <a:r>
              <a:rPr lang="en-US" dirty="0"/>
              <a:t> </a:t>
            </a:r>
            <a:r>
              <a:rPr lang="en-US" dirty="0" smtClean="0"/>
              <a:t>Robust and light-weight</a:t>
            </a:r>
          </a:p>
          <a:p>
            <a:r>
              <a:rPr lang="en-US" dirty="0" smtClean="0"/>
              <a:t> The cap can be attached with all pen sizes due to the presence of rubber lining inside the cap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98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66670" y="128789"/>
            <a:ext cx="3644722" cy="247274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* Battery pack can be replaced.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*Low-cost.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*Simple switch operation.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*Cap can be used with other pens with the help of rubber lining inside the cap.</a:t>
            </a:r>
          </a:p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66670" y="3915177"/>
            <a:ext cx="3400022" cy="258865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Existing products are inefficient.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They are expensive.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The pens are bulky and fragile.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435662" y="296214"/>
            <a:ext cx="3387144" cy="24212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Battery life is low.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It is difficult when we write from other sources such as textbooks.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35661" y="3934496"/>
            <a:ext cx="3511639" cy="25564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Soldiers can use in war fields.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Children will enjoy writing with such pens.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314422" y="2144332"/>
            <a:ext cx="3657600" cy="305229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can write comfortably in dark by using this LED pen.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Alternatively, using attractively designed caps, it can be used as a toy.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Estimated production cost (per unit)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Body material		-		2/- to  3/-</a:t>
            </a:r>
          </a:p>
          <a:p>
            <a:r>
              <a:rPr lang="en-US" dirty="0"/>
              <a:t> </a:t>
            </a:r>
            <a:r>
              <a:rPr lang="en-US" dirty="0" smtClean="0"/>
              <a:t>LEDs			-		3/-</a:t>
            </a:r>
          </a:p>
          <a:p>
            <a:r>
              <a:rPr lang="en-US" dirty="0"/>
              <a:t> </a:t>
            </a:r>
            <a:r>
              <a:rPr lang="en-US" dirty="0" smtClean="0"/>
              <a:t>Button cells		-		10/- to 15/-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Overall cost</a:t>
            </a:r>
            <a:r>
              <a:rPr lang="en-US" i="1" dirty="0" smtClean="0"/>
              <a:t>	</a:t>
            </a:r>
            <a:r>
              <a:rPr lang="en-US" dirty="0" smtClean="0"/>
              <a:t>		-		</a:t>
            </a:r>
            <a:r>
              <a:rPr lang="en-US" b="1" i="1" dirty="0" smtClean="0"/>
              <a:t>15/- to 21/-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5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</TotalTime>
  <Words>242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Algerian</vt:lpstr>
      <vt:lpstr>Arial</vt:lpstr>
      <vt:lpstr>Comic Sans MS</vt:lpstr>
      <vt:lpstr>Trebuchet MS</vt:lpstr>
      <vt:lpstr>Wingdings 3</vt:lpstr>
      <vt:lpstr>Facet</vt:lpstr>
      <vt:lpstr>Light-e-pen</vt:lpstr>
      <vt:lpstr>Top three Ideas</vt:lpstr>
      <vt:lpstr>Problem Statement</vt:lpstr>
      <vt:lpstr>LED Pens available in market</vt:lpstr>
      <vt:lpstr>Limitations of existing LED pens</vt:lpstr>
      <vt:lpstr>Our Solution</vt:lpstr>
      <vt:lpstr>Advantages</vt:lpstr>
      <vt:lpstr>PowerPoint Presentation</vt:lpstr>
      <vt:lpstr>Estimated production cost (per unit)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 Pens</dc:title>
  <dc:creator>nithin bala</dc:creator>
  <cp:lastModifiedBy>nithin bala</cp:lastModifiedBy>
  <cp:revision>90</cp:revision>
  <dcterms:created xsi:type="dcterms:W3CDTF">2014-07-02T12:34:23Z</dcterms:created>
  <dcterms:modified xsi:type="dcterms:W3CDTF">2014-07-04T03:32:12Z</dcterms:modified>
</cp:coreProperties>
</file>